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6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8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980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47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44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777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404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016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07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76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600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16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612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4BAA9-EF6E-6845-99D8-650B555F953C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1926D-358F-4440-ACF3-FAE6371A9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16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93E879-7BF0-B745-BC4F-44E70A338328}"/>
              </a:ext>
            </a:extLst>
          </p:cNvPr>
          <p:cNvSpPr txBox="1"/>
          <p:nvPr/>
        </p:nvSpPr>
        <p:spPr>
          <a:xfrm>
            <a:off x="246579" y="141271"/>
            <a:ext cx="7181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Writing 202</a:t>
            </a:r>
          </a:p>
          <a:p>
            <a:r>
              <a:rPr lang="en-US" dirty="0"/>
              <a:t>2-minute Instructions Project Progress Report</a:t>
            </a:r>
          </a:p>
          <a:p>
            <a:r>
              <a:rPr lang="en-US" dirty="0"/>
              <a:t>October 17, 2018</a:t>
            </a:r>
          </a:p>
          <a:p>
            <a:r>
              <a:rPr lang="en-US" dirty="0"/>
              <a:t>By Dave Howland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3EA51E-906F-1041-9FE6-54B415CD6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21" y="1617570"/>
            <a:ext cx="5671336" cy="42464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706212-5FFA-6A4F-B656-AD7A52C02E13}"/>
              </a:ext>
            </a:extLst>
          </p:cNvPr>
          <p:cNvSpPr txBox="1"/>
          <p:nvPr/>
        </p:nvSpPr>
        <p:spPr>
          <a:xfrm>
            <a:off x="6544638" y="2059968"/>
            <a:ext cx="196236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to cook a simple Korean beef BBQ dinner</a:t>
            </a:r>
          </a:p>
        </p:txBody>
      </p:sp>
    </p:spTree>
    <p:extLst>
      <p:ext uri="{BB962C8B-B14F-4D97-AF65-F5344CB8AC3E}">
        <p14:creationId xmlns:p14="http://schemas.microsoft.com/office/powerpoint/2010/main" val="240592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A0B50-DEFE-E14F-A4FE-0A8B088EE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-1"/>
            <a:ext cx="5143500" cy="68579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E7D395-5612-6A4F-9A12-E30934001975}"/>
              </a:ext>
            </a:extLst>
          </p:cNvPr>
          <p:cNvSpPr txBox="1"/>
          <p:nvPr/>
        </p:nvSpPr>
        <p:spPr>
          <a:xfrm>
            <a:off x="328774" y="1171254"/>
            <a:ext cx="32363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AUDIENCE &amp; PURPOSE</a:t>
            </a:r>
          </a:p>
          <a:p>
            <a:endParaRPr lang="en-US" sz="2400" dirty="0"/>
          </a:p>
          <a:p>
            <a:r>
              <a:rPr lang="en-US" sz="2400" dirty="0"/>
              <a:t>SETTING &amp; HAZARDS</a:t>
            </a:r>
          </a:p>
          <a:p>
            <a:endParaRPr lang="en-US" sz="2400" dirty="0"/>
          </a:p>
          <a:p>
            <a:r>
              <a:rPr lang="en-US" sz="2400" dirty="0"/>
              <a:t>PERFORMANCE OBJECTIVES</a:t>
            </a:r>
          </a:p>
          <a:p>
            <a:endParaRPr lang="en-US" sz="2400" dirty="0"/>
          </a:p>
          <a:p>
            <a:r>
              <a:rPr lang="en-US" sz="2400" dirty="0"/>
              <a:t>USABILITY TESTING FEEDBACK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498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5E557D-70A8-2348-AF62-6B014912C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090" y="1623316"/>
            <a:ext cx="5239820" cy="39298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01A077-9B02-EE4E-9897-3DB90F67EBCE}"/>
              </a:ext>
            </a:extLst>
          </p:cNvPr>
          <p:cNvSpPr txBox="1"/>
          <p:nvPr/>
        </p:nvSpPr>
        <p:spPr>
          <a:xfrm>
            <a:off x="3092521" y="521063"/>
            <a:ext cx="31130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361359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36</Words>
  <Application>Microsoft Macintosh PowerPoint</Application>
  <PresentationFormat>On-screen Show (4:3)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2018-10-17T15:29:28Z</dcterms:created>
  <dcterms:modified xsi:type="dcterms:W3CDTF">2018-10-17T16:09:23Z</dcterms:modified>
</cp:coreProperties>
</file>

<file path=docProps/thumbnail.jpeg>
</file>